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9" r:id="rId2"/>
    <p:sldId id="256" r:id="rId3"/>
    <p:sldId id="258" r:id="rId4"/>
    <p:sldId id="257" r:id="rId5"/>
    <p:sldId id="259" r:id="rId6"/>
    <p:sldId id="260" r:id="rId7"/>
    <p:sldId id="261" r:id="rId8"/>
    <p:sldId id="283" r:id="rId9"/>
    <p:sldId id="284" r:id="rId10"/>
    <p:sldId id="285" r:id="rId11"/>
    <p:sldId id="264" r:id="rId12"/>
    <p:sldId id="263" r:id="rId13"/>
    <p:sldId id="265" r:id="rId14"/>
    <p:sldId id="266" r:id="rId15"/>
    <p:sldId id="267" r:id="rId16"/>
    <p:sldId id="268" r:id="rId17"/>
    <p:sldId id="287" r:id="rId18"/>
    <p:sldId id="270" r:id="rId19"/>
    <p:sldId id="288" r:id="rId20"/>
    <p:sldId id="271" r:id="rId21"/>
    <p:sldId id="279" r:id="rId22"/>
    <p:sldId id="278" r:id="rId23"/>
    <p:sldId id="272" r:id="rId24"/>
    <p:sldId id="273" r:id="rId25"/>
    <p:sldId id="274" r:id="rId26"/>
    <p:sldId id="275" r:id="rId27"/>
    <p:sldId id="276" r:id="rId28"/>
    <p:sldId id="277" r:id="rId29"/>
    <p:sldId id="281" r:id="rId30"/>
    <p:sldId id="290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ogin" id="{C475EAFD-AB0C-444E-BB04-90B4A98FDEED}">
          <p14:sldIdLst>
            <p14:sldId id="289"/>
            <p14:sldId id="256"/>
            <p14:sldId id="258"/>
            <p14:sldId id="257"/>
            <p14:sldId id="259"/>
            <p14:sldId id="260"/>
            <p14:sldId id="261"/>
            <p14:sldId id="283"/>
            <p14:sldId id="284"/>
            <p14:sldId id="285"/>
            <p14:sldId id="264"/>
            <p14:sldId id="263"/>
            <p14:sldId id="265"/>
            <p14:sldId id="266"/>
            <p14:sldId id="267"/>
            <p14:sldId id="268"/>
            <p14:sldId id="287"/>
            <p14:sldId id="270"/>
            <p14:sldId id="288"/>
            <p14:sldId id="271"/>
            <p14:sldId id="279"/>
            <p14:sldId id="278"/>
            <p14:sldId id="272"/>
            <p14:sldId id="273"/>
            <p14:sldId id="274"/>
            <p14:sldId id="275"/>
            <p14:sldId id="276"/>
            <p14:sldId id="277"/>
            <p14:sldId id="281"/>
            <p14:sldId id="2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02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BE94F-600B-8B4F-A84C-074AE34EB860}" type="datetimeFigureOut">
              <a:rPr lang="en-US" smtClean="0"/>
              <a:t>4/19/15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1C9D7-8881-304D-8A4B-7C2FE9A3E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8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399200" y="9555480"/>
            <a:ext cx="3371760" cy="501480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fld id="{C409CBA1-1785-4827-9C3B-7CE8436F4622}" type="slidenum">
              <a:rPr lang="en-US">
                <a:solidFill>
                  <a:srgbClr val="000000"/>
                </a:solidFill>
              </a:rPr>
              <a:pPr/>
              <a:t>1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120" cy="2736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D468AF3-C2F2-4C4E-B08B-969B5CC81E4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6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1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5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3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1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0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7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1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2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62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E9D30-5278-134F-81EA-3DB86DAAA968}" type="datetimeFigureOut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E7071-EE22-C74F-9AB3-08BBF820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3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4" Type="http://schemas.openxmlformats.org/officeDocument/2006/relationships/slide" Target="slide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slide" Target="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7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825534" y="1358187"/>
            <a:ext cx="5631822" cy="638841"/>
          </a:xfrm>
          <a:prstGeom prst="rect">
            <a:avLst/>
          </a:prstGeom>
          <a:noFill/>
        </p:spPr>
        <p:txBody>
          <a:bodyPr lIns="90000" tIns="45000" rIns="90000" bIns="45000"/>
          <a:lstStyle/>
          <a:p>
            <a:pPr algn="ctr"/>
            <a:r>
              <a:rPr lang="en-US" sz="2800" b="1" dirty="0" smtClean="0">
                <a:solidFill>
                  <a:srgbClr val="CC3300"/>
                </a:solidFill>
                <a:latin typeface="Arial"/>
                <a:ea typeface="DejaVu Sans"/>
              </a:rPr>
              <a:t>Share</a:t>
            </a:r>
            <a:r>
              <a:rPr lang="zh-CN" altLang="en-US" sz="2800" b="1" dirty="0" smtClean="0">
                <a:solidFill>
                  <a:srgbClr val="CC3300"/>
                </a:solidFill>
                <a:latin typeface="Arial"/>
                <a:ea typeface="DejaVu Sans"/>
              </a:rPr>
              <a:t> </a:t>
            </a:r>
            <a:r>
              <a:rPr lang="en-US" altLang="zh-CN" sz="2800" b="1" dirty="0" err="1" smtClean="0">
                <a:solidFill>
                  <a:srgbClr val="CC3300"/>
                </a:solidFill>
                <a:latin typeface="Arial"/>
                <a:ea typeface="DejaVu Sans"/>
              </a:rPr>
              <a:t>ThePik</a:t>
            </a:r>
            <a:endParaRPr dirty="0">
              <a:solidFill>
                <a:prstClr val="black"/>
              </a:solidFill>
            </a:endParaRPr>
          </a:p>
        </p:txBody>
      </p:sp>
      <p:pic>
        <p:nvPicPr>
          <p:cNvPr id="82" name="Picture 9"/>
          <p:cNvPicPr/>
          <p:nvPr/>
        </p:nvPicPr>
        <p:blipFill>
          <a:blip r:embed="rId3">
            <a:lum bright="14000" contrast="-26000"/>
          </a:blip>
          <a:stretch>
            <a:fillRect/>
          </a:stretch>
        </p:blipFill>
        <p:spPr>
          <a:xfrm>
            <a:off x="0" y="0"/>
            <a:ext cx="9142920" cy="799200"/>
          </a:xfrm>
          <a:prstGeom prst="rect">
            <a:avLst/>
          </a:prstGeom>
        </p:spPr>
      </p:pic>
      <p:pic>
        <p:nvPicPr>
          <p:cNvPr id="83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936720" y="129060"/>
            <a:ext cx="486000" cy="438210"/>
          </a:xfrm>
          <a:prstGeom prst="rect">
            <a:avLst/>
          </a:prstGeom>
        </p:spPr>
      </p:pic>
      <p:pic>
        <p:nvPicPr>
          <p:cNvPr id="9" name="Picture 4" descr="http://www.brandontefft.com/images/uiuc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" y="4174246"/>
            <a:ext cx="2805029" cy="94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585879" y="1879124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A</a:t>
            </a:r>
            <a:r>
              <a:rPr lang="zh-CN" altLang="en-US" b="1" dirty="0" smtClean="0">
                <a:solidFill>
                  <a:prstClr val="black"/>
                </a:solidFill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</a:rPr>
              <a:t>Venture</a:t>
            </a:r>
            <a:r>
              <a:rPr lang="zh-CN" altLang="en-US" b="1" dirty="0" smtClean="0">
                <a:solidFill>
                  <a:prstClr val="black"/>
                </a:solidFill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</a:rPr>
              <a:t>by:</a:t>
            </a:r>
            <a:endParaRPr lang="en-US" b="1" dirty="0" smtClean="0">
              <a:solidFill>
                <a:prstClr val="black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825534" y="1879121"/>
            <a:ext cx="5715510" cy="24393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2000" dirty="0" smtClean="0"/>
          </a:p>
          <a:p>
            <a:pPr marL="0" indent="0" algn="ctr">
              <a:buFont typeface="Arial"/>
              <a:buNone/>
            </a:pPr>
            <a:r>
              <a:rPr lang="en-US" dirty="0" err="1" smtClean="0"/>
              <a:t>Abhishek</a:t>
            </a:r>
            <a:r>
              <a:rPr lang="en-US" dirty="0" smtClean="0"/>
              <a:t> Harish, harish2</a:t>
            </a:r>
          </a:p>
          <a:p>
            <a:pPr marL="0" indent="0" algn="ctr">
              <a:buFont typeface="Arial"/>
              <a:buNone/>
            </a:pPr>
            <a:r>
              <a:rPr lang="en-US" dirty="0" err="1" smtClean="0"/>
              <a:t>Xiupeng</a:t>
            </a:r>
            <a:r>
              <a:rPr lang="en-US" dirty="0" smtClean="0"/>
              <a:t> Ma, xma33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Kathryn </a:t>
            </a:r>
            <a:r>
              <a:rPr lang="en-US" dirty="0" err="1" smtClean="0"/>
              <a:t>Garbacz</a:t>
            </a:r>
            <a:r>
              <a:rPr lang="en-US" dirty="0" smtClean="0"/>
              <a:t>, kgarbac2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Chen Zhang, czhang49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6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creen Shot 2015-04-18 at 4.35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35" y="0"/>
            <a:ext cx="8160865" cy="51435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895993" y="77917"/>
            <a:ext cx="191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452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8 at 3.26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7" y="0"/>
            <a:ext cx="8655315" cy="5143500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3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8 at 3.3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82" y="0"/>
            <a:ext cx="7176977" cy="5143500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4418475" y="720271"/>
            <a:ext cx="108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80504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creen Shot 2015-04-18 at 3.40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9" y="0"/>
            <a:ext cx="76820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3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creen Shot 2015-04-18 at 3.4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135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3474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 Shot 2015-04-18 at 3.44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" y="0"/>
            <a:ext cx="827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38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 Shot 2015-04-18 at 3.4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2" y="0"/>
            <a:ext cx="77038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38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creen Shot 2015-04-18 at 3.4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13597" cy="51435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897384" y="661592"/>
            <a:ext cx="7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03065"/>
      </p:ext>
    </p:extLst>
  </p:cSld>
  <p:clrMapOvr>
    <a:masterClrMapping/>
  </p:clrMapOvr>
  <p:transition xmlns:p14="http://schemas.microsoft.com/office/powerpoint/2010/main" spd="slow">
    <p:push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1065" y="2349793"/>
            <a:ext cx="4318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AN IMAGE WILL GO HERE.</a:t>
            </a:r>
          </a:p>
          <a:p>
            <a:r>
              <a:rPr lang="en-US" dirty="0" smtClean="0"/>
              <a:t>We will select two images and click ‘Upload’</a:t>
            </a:r>
          </a:p>
          <a:p>
            <a:r>
              <a:rPr lang="en-US" dirty="0" smtClean="0"/>
              <a:t>And they will show up on the next page</a:t>
            </a:r>
          </a:p>
          <a:p>
            <a:r>
              <a:rPr lang="en-US" dirty="0" smtClean="0"/>
              <a:t>(Put a link to the next page from ‘Upload’</a:t>
            </a:r>
            <a:endParaRPr lang="en-US" dirty="0"/>
          </a:p>
        </p:txBody>
      </p:sp>
      <p:pic>
        <p:nvPicPr>
          <p:cNvPr id="8" name="Picture 7" descr="Screen Shot 2015-04-18 at 3.4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13597" cy="5143500"/>
          </a:xfrm>
          <a:prstGeom prst="rect">
            <a:avLst/>
          </a:prstGeom>
        </p:spPr>
      </p:pic>
      <p:pic>
        <p:nvPicPr>
          <p:cNvPr id="9" name="Picture 8" descr="Screen Shot 2015-04-18 at 11.59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60" y="564415"/>
            <a:ext cx="2959317" cy="1161391"/>
          </a:xfrm>
          <a:prstGeom prst="rect">
            <a:avLst/>
          </a:prstGeom>
        </p:spPr>
      </p:pic>
      <p:sp>
        <p:nvSpPr>
          <p:cNvPr id="2" name="TextBox 1">
            <a:hlinkClick r:id="rId5" action="ppaction://hlinksldjump"/>
          </p:cNvPr>
          <p:cNvSpPr txBox="1"/>
          <p:nvPr/>
        </p:nvSpPr>
        <p:spPr>
          <a:xfrm>
            <a:off x="2768031" y="966017"/>
            <a:ext cx="52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creen Shot 2015-04-18 at 3.4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13597" cy="5143500"/>
          </a:xfrm>
          <a:prstGeom prst="rect">
            <a:avLst/>
          </a:prstGeom>
        </p:spPr>
      </p:pic>
      <p:pic>
        <p:nvPicPr>
          <p:cNvPr id="10" name="Picture 9" descr="Screen Shot 2015-04-18 at 11.58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160" y="564414"/>
            <a:ext cx="2959317" cy="1420549"/>
          </a:xfrm>
          <a:prstGeom prst="rect">
            <a:avLst/>
          </a:prstGeom>
        </p:spPr>
      </p:pic>
      <p:sp>
        <p:nvSpPr>
          <p:cNvPr id="4" name="TextBox 3">
            <a:hlinkClick r:id="rId5" action="ppaction://hlinksldjump"/>
          </p:cNvPr>
          <p:cNvSpPr txBox="1"/>
          <p:nvPr/>
        </p:nvSpPr>
        <p:spPr>
          <a:xfrm>
            <a:off x="4667660" y="1628119"/>
            <a:ext cx="43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2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8 at 3.0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525"/>
            <a:ext cx="9144000" cy="3460595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4015413" y="1830529"/>
            <a:ext cx="71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hlinkClick r:id="rId4" action="ppaction://hlinksldjump"/>
          </p:cNvPr>
          <p:cNvSpPr txBox="1"/>
          <p:nvPr/>
        </p:nvSpPr>
        <p:spPr>
          <a:xfrm>
            <a:off x="4783513" y="2775646"/>
            <a:ext cx="64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91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 Shot 2015-04-18 at 3.53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81" y="0"/>
            <a:ext cx="7763320" cy="5143500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3087608" y="1923941"/>
            <a:ext cx="82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creen Shot 2015-04-18 at 4.06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2" y="0"/>
            <a:ext cx="74709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8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 Shot 2015-04-18 at 3.53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81" y="0"/>
            <a:ext cx="77633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2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8 at 3.54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4" y="18760"/>
            <a:ext cx="8695030" cy="5124740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996248" y="1041818"/>
            <a:ext cx="73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579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1065" y="2349793"/>
            <a:ext cx="488968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Invite a user will go here.</a:t>
            </a:r>
          </a:p>
          <a:p>
            <a:r>
              <a:rPr lang="en-US" dirty="0" smtClean="0"/>
              <a:t>Clicking on Invite User leads to a page where </a:t>
            </a:r>
          </a:p>
          <a:p>
            <a:r>
              <a:rPr lang="en-US" dirty="0" smtClean="0"/>
              <a:t>We can search for the user and select Chen. </a:t>
            </a:r>
            <a:br>
              <a:rPr lang="en-US" dirty="0" smtClean="0"/>
            </a:br>
            <a:r>
              <a:rPr lang="en-US" dirty="0" smtClean="0"/>
              <a:t>Once we select him, it will link to the next page </a:t>
            </a:r>
          </a:p>
          <a:p>
            <a:r>
              <a:rPr lang="en-US" dirty="0" smtClean="0"/>
              <a:t>Where he will be added to the list of users sharing </a:t>
            </a:r>
          </a:p>
          <a:p>
            <a:r>
              <a:rPr lang="en-US" dirty="0" smtClean="0"/>
              <a:t>This event. </a:t>
            </a:r>
          </a:p>
        </p:txBody>
      </p:sp>
      <p:pic>
        <p:nvPicPr>
          <p:cNvPr id="4" name="Picture 3" descr="Screen Shot 2015-04-18 at 3.54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4" y="18760"/>
            <a:ext cx="8695030" cy="5124740"/>
          </a:xfrm>
          <a:prstGeom prst="rect">
            <a:avLst/>
          </a:prstGeom>
        </p:spPr>
      </p:pic>
      <p:pic>
        <p:nvPicPr>
          <p:cNvPr id="5" name="Picture 4" descr="Screen Shot 2015-04-19 at 12.24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17" y="739081"/>
            <a:ext cx="3249468" cy="1410036"/>
          </a:xfrm>
          <a:prstGeom prst="rect">
            <a:avLst/>
          </a:prstGeom>
        </p:spPr>
      </p:pic>
      <p:sp>
        <p:nvSpPr>
          <p:cNvPr id="9" name="TextBox 8">
            <a:hlinkClick r:id="rId5" action="ppaction://hlinksldjump"/>
          </p:cNvPr>
          <p:cNvSpPr txBox="1"/>
          <p:nvPr/>
        </p:nvSpPr>
        <p:spPr>
          <a:xfrm>
            <a:off x="4721935" y="1812639"/>
            <a:ext cx="748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9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creen Shot 2015-04-18 at 3.56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0" y="0"/>
            <a:ext cx="8704930" cy="5143500"/>
          </a:xfrm>
          <a:prstGeom prst="rect">
            <a:avLst/>
          </a:prstGeom>
        </p:spPr>
      </p:pic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5338674" y="2730019"/>
            <a:ext cx="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8 at 3.5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0" y="0"/>
            <a:ext cx="7549446" cy="5143500"/>
          </a:xfrm>
          <a:prstGeom prst="rect">
            <a:avLst/>
          </a:prstGeom>
        </p:spPr>
      </p:pic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4289191" y="2600742"/>
            <a:ext cx="56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0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8 at 4.03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800"/>
            <a:ext cx="9144000" cy="3766392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714865" y="3353589"/>
            <a:ext cx="84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4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18 at 4.2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260"/>
            <a:ext cx="9144000" cy="4957240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6076354" y="1323185"/>
            <a:ext cx="760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6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8 at 4.03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800"/>
            <a:ext cx="9144000" cy="3766392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714865" y="3353589"/>
            <a:ext cx="84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4-18 at 3.10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7561"/>
            <a:ext cx="9144000" cy="3553436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3946968" y="2509489"/>
            <a:ext cx="82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2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38829" y="448271"/>
            <a:ext cx="3587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 !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09013" y="1406551"/>
            <a:ext cx="5715510" cy="27923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2000" dirty="0" smtClean="0"/>
          </a:p>
          <a:p>
            <a:pPr marL="0" indent="0" algn="ctr">
              <a:buFont typeface="Arial"/>
              <a:buNone/>
            </a:pPr>
            <a:r>
              <a:rPr lang="en-US" dirty="0" err="1" smtClean="0"/>
              <a:t>Abhishek</a:t>
            </a:r>
            <a:r>
              <a:rPr lang="en-US" dirty="0" smtClean="0"/>
              <a:t> Harish, harish2</a:t>
            </a:r>
          </a:p>
          <a:p>
            <a:pPr marL="0" indent="0" algn="ctr">
              <a:buFont typeface="Arial"/>
              <a:buNone/>
            </a:pPr>
            <a:r>
              <a:rPr lang="en-US" dirty="0" err="1" smtClean="0"/>
              <a:t>Xiupeng</a:t>
            </a:r>
            <a:r>
              <a:rPr lang="en-US" dirty="0" smtClean="0"/>
              <a:t> Ma, xma33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Kathryn </a:t>
            </a:r>
            <a:r>
              <a:rPr lang="en-US" dirty="0" err="1" smtClean="0"/>
              <a:t>Garbacz</a:t>
            </a:r>
            <a:r>
              <a:rPr lang="en-US" dirty="0" smtClean="0"/>
              <a:t>, kgarbac2</a:t>
            </a:r>
          </a:p>
          <a:p>
            <a:pPr marL="0" indent="0" algn="ctr">
              <a:buFont typeface="Arial"/>
              <a:buNone/>
            </a:pPr>
            <a:r>
              <a:rPr lang="en-US" dirty="0" smtClean="0"/>
              <a:t>Chen Zhang, czhang49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6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8 at 3.07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781"/>
            <a:ext cx="9144000" cy="3765176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707362" y="1206959"/>
            <a:ext cx="3779660" cy="81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2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8 at 3.12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935"/>
            <a:ext cx="9144000" cy="3789719"/>
          </a:xfrm>
          <a:prstGeom prst="rect">
            <a:avLst/>
          </a:prstGeom>
        </p:spPr>
      </p:pic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6327317" y="859310"/>
            <a:ext cx="26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3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8 at 3.26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7" y="0"/>
            <a:ext cx="8655315" cy="5143500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3911205" y="2594638"/>
            <a:ext cx="98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7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18 at 3.29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6" y="0"/>
            <a:ext cx="7734153" cy="5143500"/>
          </a:xfrm>
          <a:prstGeom prst="rect">
            <a:avLst/>
          </a:prstGeom>
        </p:spPr>
      </p:pic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3407018" y="1954359"/>
            <a:ext cx="745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7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creen Shot 2015-04-18 at 4.31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0" y="0"/>
            <a:ext cx="8683030" cy="5143500"/>
          </a:xfrm>
          <a:prstGeom prst="rect">
            <a:avLst/>
          </a:prstGeom>
        </p:spPr>
      </p:pic>
      <p:sp>
        <p:nvSpPr>
          <p:cNvPr id="3" name="TextBox 2">
            <a:hlinkClick r:id="rId4" action="ppaction://hlinksldjump"/>
          </p:cNvPr>
          <p:cNvSpPr txBox="1"/>
          <p:nvPr/>
        </p:nvSpPr>
        <p:spPr>
          <a:xfrm>
            <a:off x="6731636" y="4706190"/>
            <a:ext cx="77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4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4897587" y="2053218"/>
            <a:ext cx="75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 Shot 2015-04-18 at 4.35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3" y="181186"/>
            <a:ext cx="8585953" cy="46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2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119</Words>
  <Application>Microsoft Macintosh PowerPoint</Application>
  <PresentationFormat>On-screen Show (16:9)</PresentationFormat>
  <Paragraphs>36</Paragraphs>
  <Slides>30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new</dc:creator>
  <cp:lastModifiedBy>Chen Zhang</cp:lastModifiedBy>
  <cp:revision>29</cp:revision>
  <dcterms:created xsi:type="dcterms:W3CDTF">2015-04-18T19:55:53Z</dcterms:created>
  <dcterms:modified xsi:type="dcterms:W3CDTF">2015-04-19T05:41:07Z</dcterms:modified>
</cp:coreProperties>
</file>